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1" r:id="rId4"/>
    <p:sldId id="260" r:id="rId5"/>
    <p:sldId id="259" r:id="rId6"/>
    <p:sldId id="263" r:id="rId7"/>
    <p:sldId id="265" r:id="rId8"/>
    <p:sldId id="266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C5C9D-D1F7-4FDB-8A2A-813C64058D93}" type="datetimeFigureOut">
              <a:rPr lang="es-ES" smtClean="0"/>
              <a:t>06/09/2020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64B6-2FD4-4746-8C78-E421A41A265A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C5C9D-D1F7-4FDB-8A2A-813C64058D93}" type="datetimeFigureOut">
              <a:rPr lang="es-ES" smtClean="0"/>
              <a:t>06/09/2020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64B6-2FD4-4746-8C78-E421A41A26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530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C5C9D-D1F7-4FDB-8A2A-813C64058D93}" type="datetimeFigureOut">
              <a:rPr lang="es-ES" smtClean="0"/>
              <a:t>06/09/2020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64B6-2FD4-4746-8C78-E421A41A26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90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C5C9D-D1F7-4FDB-8A2A-813C64058D93}" type="datetimeFigureOut">
              <a:rPr lang="es-ES" smtClean="0"/>
              <a:t>06/09/2020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64B6-2FD4-4746-8C78-E421A41A26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01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C5C9D-D1F7-4FDB-8A2A-813C64058D93}" type="datetimeFigureOut">
              <a:rPr lang="es-ES" smtClean="0"/>
              <a:t>06/09/2020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64B6-2FD4-4746-8C78-E421A41A265A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34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C5C9D-D1F7-4FDB-8A2A-813C64058D93}" type="datetimeFigureOut">
              <a:rPr lang="es-ES" smtClean="0"/>
              <a:t>06/09/2020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64B6-2FD4-4746-8C78-E421A41A26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8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C5C9D-D1F7-4FDB-8A2A-813C64058D93}" type="datetimeFigureOut">
              <a:rPr lang="es-ES" smtClean="0"/>
              <a:t>06/09/2020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64B6-2FD4-4746-8C78-E421A41A26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159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C5C9D-D1F7-4FDB-8A2A-813C64058D93}" type="datetimeFigureOut">
              <a:rPr lang="es-ES" smtClean="0"/>
              <a:t>06/09/2020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64B6-2FD4-4746-8C78-E421A41A26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334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C5C9D-D1F7-4FDB-8A2A-813C64058D93}" type="datetimeFigureOut">
              <a:rPr lang="es-ES" smtClean="0"/>
              <a:t>06/09/2020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64B6-2FD4-4746-8C78-E421A41A26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041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16C5C9D-D1F7-4FDB-8A2A-813C64058D93}" type="datetimeFigureOut">
              <a:rPr lang="es-ES" smtClean="0"/>
              <a:t>06/09/2020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6764B6-2FD4-4746-8C78-E421A41A26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3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C5C9D-D1F7-4FDB-8A2A-813C64058D93}" type="datetimeFigureOut">
              <a:rPr lang="es-ES" smtClean="0"/>
              <a:t>06/09/2020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64B6-2FD4-4746-8C78-E421A41A26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943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16C5C9D-D1F7-4FDB-8A2A-813C64058D93}" type="datetimeFigureOut">
              <a:rPr lang="es-ES" smtClean="0"/>
              <a:t>06/09/2020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96764B6-2FD4-4746-8C78-E421A41A265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51" y="528637"/>
            <a:ext cx="10058400" cy="1885950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1100051" y="3036396"/>
            <a:ext cx="100584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¡cuidémonos juntos en este nuevo curso escolar!</a:t>
            </a:r>
            <a:endParaRPr lang="es-E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64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HIGIÉNICO-SANITARIAS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643188" y="1737360"/>
            <a:ext cx="9115426" cy="39547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LAVADO DE MANOS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OBLIGATORIO DE LA MASCARILLA A PARTIR DE LOS 6 AÑOS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MANTENER EL DISTANCIAMIENTO DE 1,5 METROS</a:t>
            </a:r>
            <a:endParaRPr lang="es-E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es-ES" sz="2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51" y="128587"/>
            <a:ext cx="5029205" cy="9429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5" y="2368864"/>
            <a:ext cx="1217296" cy="6847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716" y="3378280"/>
            <a:ext cx="965834" cy="10261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30" y="4614866"/>
            <a:ext cx="96012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11442" y="2026691"/>
            <a:ext cx="10830076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“TODO ESTO HAY QUE HACERLO BIEN Y NO SOLO UN RATITO”</a:t>
            </a:r>
          </a:p>
          <a:p>
            <a:pPr algn="ctr"/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51" y="128587"/>
            <a:ext cx="3200405" cy="6000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51" y="128587"/>
            <a:ext cx="5029205" cy="9429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53" y="3835333"/>
            <a:ext cx="2959527" cy="16647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2055" y="3819543"/>
            <a:ext cx="2228850" cy="23681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51" y="3446809"/>
            <a:ext cx="2441782" cy="24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¡APRENDAMOS A HACERLO SUPER BIEN!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51" y="128587"/>
            <a:ext cx="3200405" cy="6000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51" y="128587"/>
            <a:ext cx="5029205" cy="942976"/>
          </a:xfrm>
          <a:prstGeom prst="rect">
            <a:avLst/>
          </a:prstGeom>
        </p:spPr>
      </p:pic>
      <p:pic>
        <p:nvPicPr>
          <p:cNvPr id="4" name="VID-20200903-WA0000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06487" y="2786648"/>
            <a:ext cx="4107602" cy="23250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803" y="1895375"/>
            <a:ext cx="7302405" cy="410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DISTANCIAMIENTO SOCIAL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51" y="128587"/>
            <a:ext cx="3200405" cy="6000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51" y="128587"/>
            <a:ext cx="5029205" cy="9429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74" y="2511250"/>
            <a:ext cx="5567554" cy="31321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985837" y="2099933"/>
            <a:ext cx="4386263" cy="39547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ENTRADAS 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SALIDAS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ESCALERA</a:t>
            </a:r>
          </a:p>
          <a:p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PATIO</a:t>
            </a:r>
          </a:p>
          <a:p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BAÑOS</a:t>
            </a:r>
          </a:p>
          <a:p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POR SUPUESTO: EN </a:t>
            </a: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AULA </a:t>
            </a:r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TENIENDO EN CUENTA EL ESPACIO</a:t>
            </a:r>
          </a:p>
        </p:txBody>
      </p:sp>
    </p:spTree>
    <p:extLst>
      <p:ext uri="{BB962C8B-B14F-4D97-AF65-F5344CB8AC3E}">
        <p14:creationId xmlns:p14="http://schemas.microsoft.com/office/powerpoint/2010/main" val="250799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NORMAS EN EL AULA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51" y="128587"/>
            <a:ext cx="3200405" cy="6000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51" y="128587"/>
            <a:ext cx="5029205" cy="94297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47650" y="2028825"/>
            <a:ext cx="1053949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LAVADOS CORRECTOS DE MANOS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(ENTRADA 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 SALIDA DEL CENTRO ESCOLAR, BAÑOS, ETC…)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VENTILACIÓN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DEL AULA 5-10 MINUTOS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(PERO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CUIDADÍN CON LAS CORRIENTES)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USO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OBLIGATORIO DE MASCARILLAS HOMOLOGADAS A PARTIR DE LOS 6 AÑOS (COLOCADAS CORRECTAMENTE CUBRIENDO BIEN NUESTRA NARIZ, BOCA Y MENTÓN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MANTENER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 DISTANCIA DE SEGURIDAD 1,5 METROS</a:t>
            </a:r>
          </a:p>
        </p:txBody>
      </p:sp>
    </p:spTree>
    <p:extLst>
      <p:ext uri="{BB962C8B-B14F-4D97-AF65-F5344CB8AC3E}">
        <p14:creationId xmlns:p14="http://schemas.microsoft.com/office/powerpoint/2010/main" val="222432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NORMAS EN EL AULA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51" y="128587"/>
            <a:ext cx="3200405" cy="6000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51" y="128587"/>
            <a:ext cx="5029205" cy="94297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56730" y="1895376"/>
            <a:ext cx="1107333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 </a:t>
            </a: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COMPARTIR, NI TOCAR OBJETOS EN EL AULA (LÁPICES, BOLÍGRAFOS, CUADERNOS, …) ,POMOS, BARANDILLAS EN LAS SUBIDAS DE LAS ESCALERAS, ETC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TIRAR </a:t>
            </a: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CORRECTAMENTE LOS PAPELES DESECHABLES EN LA PAPELERA DE PEDAL DEL AULA , LEVANTANDO SIEMPRE LA MANO Y PIDIÉNDO PERMISO AL PROFESOR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CUBRIRTE </a:t>
            </a: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 BOCA Y LA NARIZ CON EL CODO FLEXIONADO AL TOSER O ESTORNUDAR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EVITAR </a:t>
            </a: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TOCAR LOS OJOS, LA NARIZ Y LA BOCA CON LAS MANOS PARA EVITAR LA TRANSMISIÓN</a:t>
            </a:r>
          </a:p>
        </p:txBody>
      </p:sp>
    </p:spTree>
    <p:extLst>
      <p:ext uri="{BB962C8B-B14F-4D97-AF65-F5344CB8AC3E}">
        <p14:creationId xmlns:p14="http://schemas.microsoft.com/office/powerpoint/2010/main" val="162705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CONCLUSIÓN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51" y="128587"/>
            <a:ext cx="3200405" cy="6000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51" y="128587"/>
            <a:ext cx="5029205" cy="94297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445911" y="2016591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657394" y="2016591"/>
            <a:ext cx="652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223027" y="2016591"/>
            <a:ext cx="369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969866" y="2016591"/>
            <a:ext cx="593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251768" y="2016591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33175" y="3219152"/>
            <a:ext cx="10386609" cy="47397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TRANSFORMÉMOLOS EN:</a:t>
            </a:r>
          </a:p>
          <a:p>
            <a:pPr algn="r"/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CONCIENCIACIÓN</a:t>
            </a:r>
          </a:p>
          <a:p>
            <a:pPr algn="r"/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ORGANIZACIÓN</a:t>
            </a:r>
          </a:p>
          <a:p>
            <a:pPr algn="r"/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VIDA</a:t>
            </a:r>
          </a:p>
          <a:p>
            <a:pPr algn="r"/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ILUSIÓN</a:t>
            </a:r>
          </a:p>
          <a:p>
            <a:pPr algn="r"/>
            <a:r>
              <a:rPr lang="es-E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DESEO</a:t>
            </a:r>
          </a:p>
          <a:p>
            <a:pPr algn="ctr"/>
            <a:endParaRPr lang="es-ES" sz="40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es-ES" sz="40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es-E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30" y="4057650"/>
            <a:ext cx="1360157" cy="1957387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2573087" y="4744878"/>
            <a:ext cx="3364530" cy="12701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“SOLO CON ELLA, PODREMOS”</a:t>
            </a:r>
            <a:endParaRPr lang="es-E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500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Personalizado 2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4496F"/>
      </a:accent1>
      <a:accent2>
        <a:srgbClr val="1C6294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241</Words>
  <Application>Microsoft Office PowerPoint</Application>
  <PresentationFormat>Panorámica</PresentationFormat>
  <Paragraphs>43</Paragraphs>
  <Slides>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Retrospección</vt:lpstr>
      <vt:lpstr>Presentación de PowerPoint</vt:lpstr>
      <vt:lpstr>MEDIDAS HIGIÉNICO-SANITARIAS</vt:lpstr>
      <vt:lpstr>Presentación de PowerPoint</vt:lpstr>
      <vt:lpstr>¡APRENDAMOS A HACERLO SUPER BIEN!</vt:lpstr>
      <vt:lpstr>DISTANCIAMIENTO SOCIAL</vt:lpstr>
      <vt:lpstr>NORMAS EN EL AULA</vt:lpstr>
      <vt:lpstr>NORMAS EN EL AULA</vt:lpstr>
      <vt:lpstr>CONCLUSIÓN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Usuario de Windows</cp:lastModifiedBy>
  <cp:revision>16</cp:revision>
  <dcterms:created xsi:type="dcterms:W3CDTF">2020-09-01T16:10:26Z</dcterms:created>
  <dcterms:modified xsi:type="dcterms:W3CDTF">2020-09-06T17:02:43Z</dcterms:modified>
</cp:coreProperties>
</file>